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304" r:id="rId2"/>
    <p:sldId id="305" r:id="rId3"/>
    <p:sldId id="309" r:id="rId4"/>
    <p:sldId id="310" r:id="rId5"/>
    <p:sldId id="311" r:id="rId6"/>
    <p:sldId id="313" r:id="rId7"/>
    <p:sldId id="312" r:id="rId8"/>
    <p:sldId id="314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42" roundtripDataSignature="AMtx7mi9HCfsQKIZg5+CQteSv8/SY228Pw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7C65201-10CE-4B3C-1CD4-401DA3D9B27E}" name="Pranay Rajput" initials="PR" userId="S::pranay.rajput@nashtechglobal.com::df5fad4a-434b-48e2-8666-9f5ce3753e05" providerId="AD"/>
  <p188:author id="{54233507-C0E3-A6C5-844A-0E9B7030451E}" name="Aayush Srivastava" initials="AS" userId="S::aayush.srivastava@nashtechglobal.com::518020a2-a463-4921-a8d4-9d60512cef1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305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3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42" Type="http://customschemas.google.com/relationships/presentationmetadata" Target="metadata"/><Relationship Id="rId47" Type="http://schemas.microsoft.com/office/2018/10/relationships/authors" Target="authors.xml"/><Relationship Id="rId7" Type="http://schemas.openxmlformats.org/officeDocument/2006/relationships/slide" Target="slides/slide6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43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5.png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ndard 2">
  <p:cSld name="Standard 2">
    <p:bg>
      <p:bgPr>
        <a:solidFill>
          <a:schemeClr val="lt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8"/>
          <p:cNvSpPr txBox="1">
            <a:spLocks noGrp="1"/>
          </p:cNvSpPr>
          <p:nvPr>
            <p:ph type="title"/>
          </p:nvPr>
        </p:nvSpPr>
        <p:spPr>
          <a:xfrm>
            <a:off x="838199" y="405446"/>
            <a:ext cx="10293015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28"/>
          <p:cNvSpPr txBox="1">
            <a:spLocks noGrp="1"/>
          </p:cNvSpPr>
          <p:nvPr>
            <p:ph type="body" idx="1"/>
          </p:nvPr>
        </p:nvSpPr>
        <p:spPr>
          <a:xfrm>
            <a:off x="838404" y="1212987"/>
            <a:ext cx="10293016" cy="462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>
                <a:solidFill>
                  <a:schemeClr val="dk2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Char char="−"/>
              <a:defRPr sz="1600">
                <a:solidFill>
                  <a:schemeClr val="dk2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▪"/>
              <a:defRPr sz="1400">
                <a:solidFill>
                  <a:schemeClr val="dk2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▪"/>
              <a:defRPr sz="1200">
                <a:solidFill>
                  <a:schemeClr val="dk2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40"/>
              <a:buChar char="▪"/>
              <a:defRPr sz="12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8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 2">
  <p:cSld name="Front cover 2">
    <p:bg>
      <p:bgPr>
        <a:solidFill>
          <a:schemeClr val="l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1"/>
          <p:cNvSpPr/>
          <p:nvPr/>
        </p:nvSpPr>
        <p:spPr>
          <a:xfrm>
            <a:off x="0" y="0"/>
            <a:ext cx="12192000" cy="51524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41"/>
          <p:cNvSpPr txBox="1">
            <a:spLocks noGrp="1"/>
          </p:cNvSpPr>
          <p:nvPr>
            <p:ph type="subTitle" idx="1"/>
          </p:nvPr>
        </p:nvSpPr>
        <p:spPr>
          <a:xfrm>
            <a:off x="565735" y="6150142"/>
            <a:ext cx="4183062" cy="294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6" name="Google Shape;156;p41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41"/>
          <p:cNvSpPr txBox="1">
            <a:spLocks noGrp="1"/>
          </p:cNvSpPr>
          <p:nvPr>
            <p:ph type="body" idx="2"/>
          </p:nvPr>
        </p:nvSpPr>
        <p:spPr>
          <a:xfrm>
            <a:off x="566151" y="5740595"/>
            <a:ext cx="4182646" cy="36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58" name="Google Shape;158;p41" descr="A picture containing text, red, sign, orang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82308" y="5243869"/>
            <a:ext cx="1357836" cy="135783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41"/>
          <p:cNvSpPr/>
          <p:nvPr/>
        </p:nvSpPr>
        <p:spPr>
          <a:xfrm>
            <a:off x="1637414" y="753020"/>
            <a:ext cx="7858346" cy="3939456"/>
          </a:xfrm>
          <a:prstGeom prst="rect">
            <a:avLst/>
          </a:prstGeom>
          <a:noFill/>
          <a:ln w="666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41" descr="A picture containing hydrozoan, night sky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-1378559">
            <a:off x="5699333" y="1686762"/>
            <a:ext cx="6403389" cy="35436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 3">
  <p:cSld name="Front cover 3"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2"/>
          <p:cNvSpPr/>
          <p:nvPr/>
        </p:nvSpPr>
        <p:spPr>
          <a:xfrm>
            <a:off x="0" y="-1"/>
            <a:ext cx="12192000" cy="51524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42"/>
          <p:cNvSpPr txBox="1">
            <a:spLocks noGrp="1"/>
          </p:cNvSpPr>
          <p:nvPr>
            <p:ph type="subTitle" idx="1"/>
          </p:nvPr>
        </p:nvSpPr>
        <p:spPr>
          <a:xfrm>
            <a:off x="565735" y="6150142"/>
            <a:ext cx="4183062" cy="294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4" name="Google Shape;164;p42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42"/>
          <p:cNvSpPr txBox="1">
            <a:spLocks noGrp="1"/>
          </p:cNvSpPr>
          <p:nvPr>
            <p:ph type="body" idx="2"/>
          </p:nvPr>
        </p:nvSpPr>
        <p:spPr>
          <a:xfrm>
            <a:off x="566151" y="5740595"/>
            <a:ext cx="4182646" cy="36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66" name="Google Shape;166;p42" descr="A picture containing text, red, sign, orang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82308" y="5243869"/>
            <a:ext cx="1357836" cy="135783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42"/>
          <p:cNvSpPr/>
          <p:nvPr/>
        </p:nvSpPr>
        <p:spPr>
          <a:xfrm>
            <a:off x="1637414" y="753020"/>
            <a:ext cx="7858346" cy="3939456"/>
          </a:xfrm>
          <a:prstGeom prst="rect">
            <a:avLst/>
          </a:prstGeom>
          <a:noFill/>
          <a:ln w="666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42" descr="Icon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93141" y="1590079"/>
            <a:ext cx="4332708" cy="43327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 4">
  <p:cSld name="Front cover 4">
    <p:bg>
      <p:bgPr>
        <a:solidFill>
          <a:schemeClr val="l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43" descr="A white rectangle with a black border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513805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43"/>
          <p:cNvSpPr txBox="1">
            <a:spLocks noGrp="1"/>
          </p:cNvSpPr>
          <p:nvPr>
            <p:ph type="subTitle" idx="1"/>
          </p:nvPr>
        </p:nvSpPr>
        <p:spPr>
          <a:xfrm>
            <a:off x="565735" y="6150142"/>
            <a:ext cx="4183062" cy="294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2" name="Google Shape;172;p43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43"/>
          <p:cNvSpPr txBox="1">
            <a:spLocks noGrp="1"/>
          </p:cNvSpPr>
          <p:nvPr>
            <p:ph type="body" idx="2"/>
          </p:nvPr>
        </p:nvSpPr>
        <p:spPr>
          <a:xfrm>
            <a:off x="566151" y="5740595"/>
            <a:ext cx="4182646" cy="36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74" name="Google Shape;174;p43" descr="A picture containing text, red, sign, orang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82308" y="5243869"/>
            <a:ext cx="1357836" cy="1357836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43"/>
          <p:cNvSpPr/>
          <p:nvPr/>
        </p:nvSpPr>
        <p:spPr>
          <a:xfrm>
            <a:off x="1637414" y="753020"/>
            <a:ext cx="7858346" cy="3939456"/>
          </a:xfrm>
          <a:prstGeom prst="rect">
            <a:avLst/>
          </a:prstGeom>
          <a:noFill/>
          <a:ln w="666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6" name="Google Shape;176;p43" descr="A picture containing shap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67023" y="1236481"/>
            <a:ext cx="4563027" cy="43850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 5">
  <p:cSld name="Front cover 5">
    <p:bg>
      <p:bgPr>
        <a:solidFill>
          <a:schemeClr val="lt1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44"/>
          <p:cNvPicPr preferRelativeResize="0"/>
          <p:nvPr/>
        </p:nvPicPr>
        <p:blipFill rotWithShape="1">
          <a:blip r:embed="rId2">
            <a:alphaModFix/>
          </a:blip>
          <a:srcRect l="196" r="195"/>
          <a:stretch/>
        </p:blipFill>
        <p:spPr>
          <a:xfrm>
            <a:off x="0" y="0"/>
            <a:ext cx="12191999" cy="5138057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44"/>
          <p:cNvSpPr txBox="1">
            <a:spLocks noGrp="1"/>
          </p:cNvSpPr>
          <p:nvPr>
            <p:ph type="subTitle" idx="1"/>
          </p:nvPr>
        </p:nvSpPr>
        <p:spPr>
          <a:xfrm>
            <a:off x="565735" y="6150142"/>
            <a:ext cx="4183062" cy="294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0" name="Google Shape;180;p44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44"/>
          <p:cNvSpPr txBox="1">
            <a:spLocks noGrp="1"/>
          </p:cNvSpPr>
          <p:nvPr>
            <p:ph type="body" idx="2"/>
          </p:nvPr>
        </p:nvSpPr>
        <p:spPr>
          <a:xfrm>
            <a:off x="566151" y="5740595"/>
            <a:ext cx="4182646" cy="36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82" name="Google Shape;182;p44" descr="A picture containing text, red, sign, orang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82308" y="5243869"/>
            <a:ext cx="1357836" cy="1357836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44"/>
          <p:cNvSpPr/>
          <p:nvPr/>
        </p:nvSpPr>
        <p:spPr>
          <a:xfrm>
            <a:off x="1637414" y="753020"/>
            <a:ext cx="7858346" cy="3939456"/>
          </a:xfrm>
          <a:prstGeom prst="rect">
            <a:avLst/>
          </a:prstGeom>
          <a:noFill/>
          <a:ln w="666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44" descr="A picture containing vector graphics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801960" y="919760"/>
            <a:ext cx="4923608" cy="4731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 6">
  <p:cSld name="Front cover 6">
    <p:bg>
      <p:bgPr>
        <a:solidFill>
          <a:schemeClr val="l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1999" cy="5138057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45"/>
          <p:cNvSpPr txBox="1">
            <a:spLocks noGrp="1"/>
          </p:cNvSpPr>
          <p:nvPr>
            <p:ph type="subTitle" idx="1"/>
          </p:nvPr>
        </p:nvSpPr>
        <p:spPr>
          <a:xfrm>
            <a:off x="565735" y="6150142"/>
            <a:ext cx="4183062" cy="294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8" name="Google Shape;188;p45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45"/>
          <p:cNvSpPr txBox="1">
            <a:spLocks noGrp="1"/>
          </p:cNvSpPr>
          <p:nvPr>
            <p:ph type="body" idx="2"/>
          </p:nvPr>
        </p:nvSpPr>
        <p:spPr>
          <a:xfrm>
            <a:off x="566151" y="5740595"/>
            <a:ext cx="4182646" cy="36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90" name="Google Shape;190;p45" descr="A picture containing text, red, sign, orang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82308" y="5243869"/>
            <a:ext cx="1357836" cy="1357836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45"/>
          <p:cNvSpPr/>
          <p:nvPr/>
        </p:nvSpPr>
        <p:spPr>
          <a:xfrm>
            <a:off x="1637414" y="753020"/>
            <a:ext cx="7858346" cy="3939456"/>
          </a:xfrm>
          <a:prstGeom prst="rect">
            <a:avLst/>
          </a:prstGeom>
          <a:noFill/>
          <a:ln w="666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2" name="Google Shape;192;p45" descr="Logo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55088" y="836510"/>
            <a:ext cx="4881689" cy="46912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 7">
  <p:cSld name="Front cover 7">
    <p:bg>
      <p:bgPr>
        <a:solidFill>
          <a:schemeClr val="lt1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46"/>
          <p:cNvPicPr preferRelativeResize="0"/>
          <p:nvPr/>
        </p:nvPicPr>
        <p:blipFill rotWithShape="1">
          <a:blip r:embed="rId2">
            <a:alphaModFix/>
          </a:blip>
          <a:srcRect l="196" r="195"/>
          <a:stretch/>
        </p:blipFill>
        <p:spPr>
          <a:xfrm>
            <a:off x="0" y="0"/>
            <a:ext cx="12191999" cy="5138057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46"/>
          <p:cNvSpPr txBox="1">
            <a:spLocks noGrp="1"/>
          </p:cNvSpPr>
          <p:nvPr>
            <p:ph type="subTitle" idx="1"/>
          </p:nvPr>
        </p:nvSpPr>
        <p:spPr>
          <a:xfrm>
            <a:off x="565735" y="6150142"/>
            <a:ext cx="4183062" cy="294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6" name="Google Shape;196;p46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46"/>
          <p:cNvSpPr txBox="1">
            <a:spLocks noGrp="1"/>
          </p:cNvSpPr>
          <p:nvPr>
            <p:ph type="body" idx="2"/>
          </p:nvPr>
        </p:nvSpPr>
        <p:spPr>
          <a:xfrm>
            <a:off x="566151" y="5740595"/>
            <a:ext cx="4182646" cy="36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98" name="Google Shape;198;p46" descr="A picture containing text, red, sign, orang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82308" y="5243869"/>
            <a:ext cx="1357836" cy="1357836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46"/>
          <p:cNvSpPr/>
          <p:nvPr/>
        </p:nvSpPr>
        <p:spPr>
          <a:xfrm>
            <a:off x="1637414" y="753020"/>
            <a:ext cx="7858346" cy="3939456"/>
          </a:xfrm>
          <a:prstGeom prst="rect">
            <a:avLst/>
          </a:prstGeom>
          <a:noFill/>
          <a:ln w="666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p4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-411509">
            <a:off x="7720768" y="598885"/>
            <a:ext cx="5052400" cy="49513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 8">
  <p:cSld name="Front cover 8">
    <p:bg>
      <p:bgPr>
        <a:solidFill>
          <a:schemeClr val="lt1"/>
        </a:solidFill>
        <a:effectLst/>
      </p:bgPr>
    </p:bg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1999" cy="5138057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47"/>
          <p:cNvSpPr txBox="1">
            <a:spLocks noGrp="1"/>
          </p:cNvSpPr>
          <p:nvPr>
            <p:ph type="subTitle" idx="1"/>
          </p:nvPr>
        </p:nvSpPr>
        <p:spPr>
          <a:xfrm>
            <a:off x="565735" y="6150142"/>
            <a:ext cx="4183062" cy="294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4" name="Google Shape;204;p47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47"/>
          <p:cNvSpPr txBox="1">
            <a:spLocks noGrp="1"/>
          </p:cNvSpPr>
          <p:nvPr>
            <p:ph type="body" idx="2"/>
          </p:nvPr>
        </p:nvSpPr>
        <p:spPr>
          <a:xfrm>
            <a:off x="566151" y="5740595"/>
            <a:ext cx="4182646" cy="36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06" name="Google Shape;206;p47" descr="A picture containing text, red, sign, orang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82308" y="5243869"/>
            <a:ext cx="1357836" cy="1357836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47"/>
          <p:cNvSpPr/>
          <p:nvPr/>
        </p:nvSpPr>
        <p:spPr>
          <a:xfrm>
            <a:off x="1637414" y="753020"/>
            <a:ext cx="7858346" cy="3939456"/>
          </a:xfrm>
          <a:prstGeom prst="rect">
            <a:avLst/>
          </a:prstGeom>
          <a:noFill/>
          <a:ln w="666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47" descr="A close up of a flower&#10;&#10;Description automatically generated with medium confidenc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128081" y="913870"/>
            <a:ext cx="4812063" cy="46243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 slide 2"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48" descr="A picture containing indoor, pers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48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3">
  <p:cSld name="Title slide 3">
    <p:bg>
      <p:bgPr>
        <a:solidFill>
          <a:schemeClr val="lt1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9" descr="A group of hot air balloons&#10;&#10;Description automatically generated with medium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9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4">
  <p:cSld name="Title slide 4">
    <p:bg>
      <p:bgPr>
        <a:solidFill>
          <a:schemeClr val="lt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50" descr="A picture containing text, road, way, highway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50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images">
  <p:cSld name="Four images">
    <p:bg>
      <p:bgPr>
        <a:solidFill>
          <a:schemeClr val="lt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2"/>
          <p:cNvSpPr txBox="1">
            <a:spLocks noGrp="1"/>
          </p:cNvSpPr>
          <p:nvPr>
            <p:ph type="title"/>
          </p:nvPr>
        </p:nvSpPr>
        <p:spPr>
          <a:xfrm>
            <a:off x="838200" y="405446"/>
            <a:ext cx="10515600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body" idx="1"/>
          </p:nvPr>
        </p:nvSpPr>
        <p:spPr>
          <a:xfrm>
            <a:off x="4614229" y="1367064"/>
            <a:ext cx="3497580" cy="2293285"/>
          </a:xfrm>
          <a:prstGeom prst="rect">
            <a:avLst/>
          </a:prstGeom>
          <a:solidFill>
            <a:srgbClr val="E5ECEC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 i="0">
                <a:solidFill>
                  <a:srgbClr val="15000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50002"/>
              </a:buClr>
              <a:buSzPts val="2000"/>
              <a:buNone/>
              <a:defRPr sz="2000" b="1" i="0">
                <a:solidFill>
                  <a:srgbClr val="15000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body" idx="2"/>
          </p:nvPr>
        </p:nvSpPr>
        <p:spPr>
          <a:xfrm>
            <a:off x="4614229" y="3875082"/>
            <a:ext cx="3497263" cy="2294372"/>
          </a:xfrm>
          <a:prstGeom prst="rect">
            <a:avLst/>
          </a:prstGeom>
          <a:solidFill>
            <a:srgbClr val="E5ECEC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32"/>
          <p:cNvSpPr txBox="1">
            <a:spLocks noGrp="1"/>
          </p:cNvSpPr>
          <p:nvPr>
            <p:ph type="body" idx="3"/>
          </p:nvPr>
        </p:nvSpPr>
        <p:spPr>
          <a:xfrm>
            <a:off x="8298705" y="1367499"/>
            <a:ext cx="3497262" cy="2287307"/>
          </a:xfrm>
          <a:prstGeom prst="rect">
            <a:avLst/>
          </a:prstGeom>
          <a:solidFill>
            <a:srgbClr val="E5ECEC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32"/>
          <p:cNvSpPr txBox="1">
            <a:spLocks noGrp="1"/>
          </p:cNvSpPr>
          <p:nvPr>
            <p:ph type="body" idx="4"/>
          </p:nvPr>
        </p:nvSpPr>
        <p:spPr>
          <a:xfrm>
            <a:off x="8298705" y="3875082"/>
            <a:ext cx="3497262" cy="2294372"/>
          </a:xfrm>
          <a:prstGeom prst="rect">
            <a:avLst/>
          </a:prstGeom>
          <a:solidFill>
            <a:srgbClr val="E5ECEC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 i="0"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2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2"/>
          <p:cNvSpPr txBox="1">
            <a:spLocks noGrp="1"/>
          </p:cNvSpPr>
          <p:nvPr>
            <p:ph type="body" idx="5"/>
          </p:nvPr>
        </p:nvSpPr>
        <p:spPr>
          <a:xfrm>
            <a:off x="838404" y="1884792"/>
            <a:ext cx="3497262" cy="428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▪"/>
              <a:defRPr sz="1600">
                <a:solidFill>
                  <a:schemeClr val="dk2"/>
                </a:solidFill>
              </a:defRPr>
            </a:lvl1pPr>
            <a:lvl2pPr marL="914400" lvl="1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−"/>
              <a:defRPr sz="1400">
                <a:solidFill>
                  <a:schemeClr val="dk2"/>
                </a:solidFill>
              </a:defRPr>
            </a:lvl2pPr>
            <a:lvl3pPr marL="1371600" lvl="2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Char char="▪"/>
              <a:defRPr sz="1200">
                <a:solidFill>
                  <a:schemeClr val="dk2"/>
                </a:solidFill>
              </a:defRPr>
            </a:lvl3pPr>
            <a:lvl4pPr marL="1828800" lvl="3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Char char="▪"/>
              <a:defRPr sz="1100">
                <a:solidFill>
                  <a:schemeClr val="dk2"/>
                </a:solidFill>
              </a:defRPr>
            </a:lvl4pPr>
            <a:lvl5pPr marL="2286000" lvl="4" indent="-27749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70"/>
              <a:buChar char="▪"/>
              <a:defRPr sz="11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2"/>
          <p:cNvSpPr txBox="1">
            <a:spLocks noGrp="1"/>
          </p:cNvSpPr>
          <p:nvPr>
            <p:ph type="body" idx="6"/>
          </p:nvPr>
        </p:nvSpPr>
        <p:spPr>
          <a:xfrm>
            <a:off x="838200" y="1290733"/>
            <a:ext cx="3497015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5">
  <p:cSld name="Title slide 5">
    <p:bg>
      <p:bgPr>
        <a:solidFill>
          <a:schemeClr val="lt1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51" descr="A picture containing pers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51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6">
  <p:cSld name="Title slide 6">
    <p:bg>
      <p:bgPr>
        <a:solidFill>
          <a:schemeClr val="lt1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52" descr="A picture containing text, outdoor, satellite, dark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52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ndard 1">
  <p:cSld name="Standard 1">
    <p:bg>
      <p:bgPr>
        <a:solidFill>
          <a:schemeClr val="lt1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3"/>
          <p:cNvSpPr txBox="1">
            <a:spLocks noGrp="1"/>
          </p:cNvSpPr>
          <p:nvPr>
            <p:ph type="title"/>
          </p:nvPr>
        </p:nvSpPr>
        <p:spPr>
          <a:xfrm>
            <a:off x="838200" y="405446"/>
            <a:ext cx="6982915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53"/>
          <p:cNvSpPr txBox="1">
            <a:spLocks noGrp="1"/>
          </p:cNvSpPr>
          <p:nvPr>
            <p:ph type="body" idx="1"/>
          </p:nvPr>
        </p:nvSpPr>
        <p:spPr>
          <a:xfrm>
            <a:off x="838404" y="1884792"/>
            <a:ext cx="6983408" cy="428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▪"/>
              <a:defRPr sz="1600">
                <a:solidFill>
                  <a:schemeClr val="dk2"/>
                </a:solidFill>
              </a:defRPr>
            </a:lvl1pPr>
            <a:lvl2pPr marL="914400" lvl="1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−"/>
              <a:defRPr sz="1400">
                <a:solidFill>
                  <a:schemeClr val="dk2"/>
                </a:solidFill>
              </a:defRPr>
            </a:lvl2pPr>
            <a:lvl3pPr marL="1371600" lvl="2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Char char="▪"/>
              <a:defRPr sz="1200">
                <a:solidFill>
                  <a:schemeClr val="dk2"/>
                </a:solidFill>
              </a:defRPr>
            </a:lvl3pPr>
            <a:lvl4pPr marL="1828800" lvl="3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Char char="▪"/>
              <a:defRPr sz="1100">
                <a:solidFill>
                  <a:schemeClr val="dk2"/>
                </a:solidFill>
              </a:defRPr>
            </a:lvl4pPr>
            <a:lvl5pPr marL="2286000" lvl="4" indent="-27749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70"/>
              <a:buChar char="▪"/>
              <a:defRPr sz="11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53"/>
          <p:cNvSpPr txBox="1">
            <a:spLocks noGrp="1"/>
          </p:cNvSpPr>
          <p:nvPr>
            <p:ph type="body" idx="2"/>
          </p:nvPr>
        </p:nvSpPr>
        <p:spPr>
          <a:xfrm>
            <a:off x="838200" y="1290733"/>
            <a:ext cx="6982915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8" name="Google Shape;228;p53"/>
          <p:cNvCxnSpPr/>
          <p:nvPr/>
        </p:nvCxnSpPr>
        <p:spPr>
          <a:xfrm>
            <a:off x="10202779" y="0"/>
            <a:ext cx="0" cy="6858000"/>
          </a:xfrm>
          <a:prstGeom prst="straightConnector1">
            <a:avLst/>
          </a:prstGeom>
          <a:noFill/>
          <a:ln w="57150" cap="flat" cmpd="sng">
            <a:solidFill>
              <a:srgbClr val="D6001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9" name="Google Shape;229;p53"/>
          <p:cNvSpPr/>
          <p:nvPr/>
        </p:nvSpPr>
        <p:spPr>
          <a:xfrm>
            <a:off x="9360571" y="4785824"/>
            <a:ext cx="1383630" cy="1383630"/>
          </a:xfrm>
          <a:prstGeom prst="rect">
            <a:avLst/>
          </a:prstGeom>
          <a:solidFill>
            <a:srgbClr val="9E71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53"/>
          <p:cNvSpPr/>
          <p:nvPr/>
        </p:nvSpPr>
        <p:spPr>
          <a:xfrm>
            <a:off x="9180097" y="4656221"/>
            <a:ext cx="1383630" cy="1383630"/>
          </a:xfrm>
          <a:prstGeom prst="rect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53"/>
          <p:cNvSpPr/>
          <p:nvPr/>
        </p:nvSpPr>
        <p:spPr>
          <a:xfrm>
            <a:off x="11122186" y="1626113"/>
            <a:ext cx="517358" cy="517358"/>
          </a:xfrm>
          <a:prstGeom prst="rect">
            <a:avLst/>
          </a:prstGeom>
          <a:solidFill>
            <a:srgbClr val="E47E8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53"/>
          <p:cNvSpPr/>
          <p:nvPr/>
        </p:nvSpPr>
        <p:spPr>
          <a:xfrm>
            <a:off x="10941712" y="1776508"/>
            <a:ext cx="505599" cy="517358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53"/>
          <p:cNvSpPr/>
          <p:nvPr/>
        </p:nvSpPr>
        <p:spPr>
          <a:xfrm>
            <a:off x="8885196" y="2994326"/>
            <a:ext cx="434674" cy="434674"/>
          </a:xfrm>
          <a:prstGeom prst="rect">
            <a:avLst/>
          </a:prstGeom>
          <a:solidFill>
            <a:srgbClr val="E47E8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53"/>
          <p:cNvSpPr/>
          <p:nvPr/>
        </p:nvSpPr>
        <p:spPr>
          <a:xfrm>
            <a:off x="8704723" y="3144721"/>
            <a:ext cx="424794" cy="434674"/>
          </a:xfrm>
          <a:prstGeom prst="rect">
            <a:avLst/>
          </a:prstGeom>
          <a:solidFill>
            <a:srgbClr val="9E71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th 1 image">
  <p:cSld name="With 1 image">
    <p:bg>
      <p:bgPr>
        <a:solidFill>
          <a:schemeClr val="lt1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4"/>
          <p:cNvSpPr txBox="1">
            <a:spLocks noGrp="1"/>
          </p:cNvSpPr>
          <p:nvPr>
            <p:ph type="title"/>
          </p:nvPr>
        </p:nvSpPr>
        <p:spPr>
          <a:xfrm>
            <a:off x="838200" y="405446"/>
            <a:ext cx="6054007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54"/>
          <p:cNvSpPr txBox="1">
            <a:spLocks noGrp="1"/>
          </p:cNvSpPr>
          <p:nvPr>
            <p:ph type="body" idx="1"/>
          </p:nvPr>
        </p:nvSpPr>
        <p:spPr>
          <a:xfrm>
            <a:off x="838405" y="1212987"/>
            <a:ext cx="6054008" cy="4627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>
                <a:solidFill>
                  <a:schemeClr val="dk2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Char char="−"/>
              <a:defRPr sz="1600">
                <a:solidFill>
                  <a:schemeClr val="dk2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▪"/>
              <a:defRPr sz="1400">
                <a:solidFill>
                  <a:schemeClr val="dk2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▪"/>
              <a:defRPr sz="1200">
                <a:solidFill>
                  <a:schemeClr val="dk2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40"/>
              <a:buChar char="▪"/>
              <a:defRPr sz="12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38" name="Google Shape;238;p54"/>
          <p:cNvCxnSpPr/>
          <p:nvPr/>
        </p:nvCxnSpPr>
        <p:spPr>
          <a:xfrm rot="10800000" flipH="1">
            <a:off x="0" y="847954"/>
            <a:ext cx="12211800" cy="5604600"/>
          </a:xfrm>
          <a:prstGeom prst="bentConnector3">
            <a:avLst>
              <a:gd name="adj1" fmla="val 78340"/>
            </a:avLst>
          </a:prstGeom>
          <a:noFill/>
          <a:ln w="571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9" name="Google Shape;239;p54"/>
          <p:cNvSpPr>
            <a:spLocks noGrp="1"/>
          </p:cNvSpPr>
          <p:nvPr>
            <p:ph type="pic" idx="2"/>
          </p:nvPr>
        </p:nvSpPr>
        <p:spPr>
          <a:xfrm>
            <a:off x="7321255" y="1565138"/>
            <a:ext cx="4032340" cy="3923671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240" name="Google Shape;240;p54"/>
          <p:cNvSpPr/>
          <p:nvPr/>
        </p:nvSpPr>
        <p:spPr>
          <a:xfrm>
            <a:off x="11395007" y="5849295"/>
            <a:ext cx="452864" cy="452864"/>
          </a:xfrm>
          <a:prstGeom prst="rect">
            <a:avLst/>
          </a:prstGeom>
          <a:solidFill>
            <a:srgbClr val="E47E8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54"/>
          <p:cNvSpPr/>
          <p:nvPr/>
        </p:nvSpPr>
        <p:spPr>
          <a:xfrm>
            <a:off x="11214534" y="5999690"/>
            <a:ext cx="442571" cy="452864"/>
          </a:xfrm>
          <a:prstGeom prst="rect">
            <a:avLst/>
          </a:prstGeom>
          <a:solidFill>
            <a:srgbClr val="9E71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54"/>
          <p:cNvSpPr/>
          <p:nvPr/>
        </p:nvSpPr>
        <p:spPr>
          <a:xfrm>
            <a:off x="9037747" y="405446"/>
            <a:ext cx="322563" cy="322563"/>
          </a:xfrm>
          <a:prstGeom prst="rect">
            <a:avLst/>
          </a:prstGeom>
          <a:solidFill>
            <a:srgbClr val="E47E8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54"/>
          <p:cNvSpPr/>
          <p:nvPr/>
        </p:nvSpPr>
        <p:spPr>
          <a:xfrm>
            <a:off x="8857273" y="555841"/>
            <a:ext cx="315231" cy="322563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se study">
  <p:cSld name="Case study">
    <p:bg>
      <p:bgPr>
        <a:solidFill>
          <a:schemeClr val="lt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55"/>
          <p:cNvSpPr/>
          <p:nvPr/>
        </p:nvSpPr>
        <p:spPr>
          <a:xfrm>
            <a:off x="208870" y="1402473"/>
            <a:ext cx="3396342" cy="531661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55"/>
          <p:cNvSpPr>
            <a:spLocks noGrp="1"/>
          </p:cNvSpPr>
          <p:nvPr>
            <p:ph type="pic" idx="2"/>
          </p:nvPr>
        </p:nvSpPr>
        <p:spPr>
          <a:xfrm>
            <a:off x="208870" y="307769"/>
            <a:ext cx="3396342" cy="825343"/>
          </a:xfrm>
          <a:prstGeom prst="rect">
            <a:avLst/>
          </a:prstGeom>
          <a:noFill/>
          <a:ln>
            <a:noFill/>
          </a:ln>
        </p:spPr>
      </p:sp>
      <p:sp>
        <p:nvSpPr>
          <p:cNvPr id="247" name="Google Shape;247;p55"/>
          <p:cNvSpPr txBox="1">
            <a:spLocks noGrp="1"/>
          </p:cNvSpPr>
          <p:nvPr>
            <p:ph type="body" idx="1"/>
          </p:nvPr>
        </p:nvSpPr>
        <p:spPr>
          <a:xfrm>
            <a:off x="4033837" y="2586891"/>
            <a:ext cx="5110163" cy="42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8" name="Google Shape;248;p55"/>
          <p:cNvSpPr txBox="1">
            <a:spLocks noGrp="1"/>
          </p:cNvSpPr>
          <p:nvPr>
            <p:ph type="body" idx="3"/>
          </p:nvPr>
        </p:nvSpPr>
        <p:spPr>
          <a:xfrm>
            <a:off x="4033837" y="471170"/>
            <a:ext cx="5110163" cy="42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9" name="Google Shape;249;p55"/>
          <p:cNvSpPr txBox="1">
            <a:spLocks noGrp="1"/>
          </p:cNvSpPr>
          <p:nvPr>
            <p:ph type="body" idx="4"/>
          </p:nvPr>
        </p:nvSpPr>
        <p:spPr>
          <a:xfrm>
            <a:off x="4033837" y="4693179"/>
            <a:ext cx="5110163" cy="42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0" name="Google Shape;250;p55"/>
          <p:cNvSpPr txBox="1">
            <a:spLocks noGrp="1"/>
          </p:cNvSpPr>
          <p:nvPr>
            <p:ph type="body" idx="5"/>
          </p:nvPr>
        </p:nvSpPr>
        <p:spPr>
          <a:xfrm>
            <a:off x="681308" y="5001626"/>
            <a:ext cx="2529841" cy="1511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  <a:defRPr sz="11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1" name="Google Shape;251;p55"/>
          <p:cNvSpPr txBox="1">
            <a:spLocks noGrp="1"/>
          </p:cNvSpPr>
          <p:nvPr>
            <p:ph type="body" idx="6"/>
          </p:nvPr>
        </p:nvSpPr>
        <p:spPr>
          <a:xfrm>
            <a:off x="4033837" y="935456"/>
            <a:ext cx="5110162" cy="1472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Char char="▪"/>
              <a:defRPr sz="1200">
                <a:solidFill>
                  <a:schemeClr val="dk2"/>
                </a:solidFill>
              </a:defRPr>
            </a:lvl1pPr>
            <a:lvl2pPr marL="914400" lvl="1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>
                <a:solidFill>
                  <a:schemeClr val="dk2"/>
                </a:solidFill>
              </a:defRPr>
            </a:lvl2pPr>
            <a:lvl3pPr marL="1371600" lvl="2" indent="-29527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50"/>
              <a:buChar char="▪"/>
              <a:defRPr sz="1050">
                <a:solidFill>
                  <a:schemeClr val="dk2"/>
                </a:solidFill>
              </a:defRPr>
            </a:lvl3pPr>
            <a:lvl4pPr marL="1828800" lvl="3" indent="-2921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▪"/>
              <a:defRPr sz="1000">
                <a:solidFill>
                  <a:schemeClr val="dk2"/>
                </a:solidFill>
              </a:defRPr>
            </a:lvl4pPr>
            <a:lvl5pPr marL="2286000" lvl="4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Char char="▪"/>
              <a:defRPr sz="10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2" name="Google Shape;252;p55"/>
          <p:cNvSpPr txBox="1">
            <a:spLocks noGrp="1"/>
          </p:cNvSpPr>
          <p:nvPr>
            <p:ph type="body" idx="7"/>
          </p:nvPr>
        </p:nvSpPr>
        <p:spPr>
          <a:xfrm>
            <a:off x="4033837" y="3041744"/>
            <a:ext cx="5110162" cy="1469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Char char="▪"/>
              <a:defRPr sz="1200">
                <a:solidFill>
                  <a:schemeClr val="dk2"/>
                </a:solidFill>
              </a:defRPr>
            </a:lvl1pPr>
            <a:lvl2pPr marL="914400" lvl="1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>
                <a:solidFill>
                  <a:schemeClr val="dk2"/>
                </a:solidFill>
              </a:defRPr>
            </a:lvl2pPr>
            <a:lvl3pPr marL="1371600" lvl="2" indent="-29527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50"/>
              <a:buChar char="▪"/>
              <a:defRPr sz="1050">
                <a:solidFill>
                  <a:schemeClr val="dk2"/>
                </a:solidFill>
              </a:defRPr>
            </a:lvl3pPr>
            <a:lvl4pPr marL="1828800" lvl="3" indent="-2921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▪"/>
              <a:defRPr sz="1000">
                <a:solidFill>
                  <a:schemeClr val="dk2"/>
                </a:solidFill>
              </a:defRPr>
            </a:lvl4pPr>
            <a:lvl5pPr marL="2286000" lvl="4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Char char="▪"/>
              <a:defRPr sz="10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3" name="Google Shape;253;p55"/>
          <p:cNvSpPr txBox="1">
            <a:spLocks noGrp="1"/>
          </p:cNvSpPr>
          <p:nvPr>
            <p:ph type="body" idx="8"/>
          </p:nvPr>
        </p:nvSpPr>
        <p:spPr>
          <a:xfrm>
            <a:off x="4033837" y="5141885"/>
            <a:ext cx="5110162" cy="1371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0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Char char="▪"/>
              <a:defRPr sz="1200">
                <a:solidFill>
                  <a:schemeClr val="dk2"/>
                </a:solidFill>
              </a:defRPr>
            </a:lvl1pPr>
            <a:lvl2pPr marL="914400" lvl="1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100"/>
              <a:buChar char="−"/>
              <a:defRPr sz="1100">
                <a:solidFill>
                  <a:schemeClr val="dk2"/>
                </a:solidFill>
              </a:defRPr>
            </a:lvl2pPr>
            <a:lvl3pPr marL="1371600" lvl="2" indent="-29527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050"/>
              <a:buChar char="▪"/>
              <a:defRPr sz="1050">
                <a:solidFill>
                  <a:schemeClr val="dk2"/>
                </a:solidFill>
              </a:defRPr>
            </a:lvl3pPr>
            <a:lvl4pPr marL="1828800" lvl="3" indent="-2921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Char char="▪"/>
              <a:defRPr sz="1000">
                <a:solidFill>
                  <a:schemeClr val="dk2"/>
                </a:solidFill>
              </a:defRPr>
            </a:lvl4pPr>
            <a:lvl5pPr marL="2286000" lvl="4" indent="-2730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00"/>
              <a:buChar char="▪"/>
              <a:defRPr sz="10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54" name="Google Shape;254;p55"/>
          <p:cNvCxnSpPr/>
          <p:nvPr/>
        </p:nvCxnSpPr>
        <p:spPr>
          <a:xfrm>
            <a:off x="681308" y="4792225"/>
            <a:ext cx="2529841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</p:cxnSp>
      <p:sp>
        <p:nvSpPr>
          <p:cNvPr id="255" name="Google Shape;255;p55"/>
          <p:cNvSpPr/>
          <p:nvPr/>
        </p:nvSpPr>
        <p:spPr>
          <a:xfrm>
            <a:off x="9572624" y="462644"/>
            <a:ext cx="2371725" cy="3652156"/>
          </a:xfrm>
          <a:custGeom>
            <a:avLst/>
            <a:gdLst/>
            <a:ahLst/>
            <a:cxnLst/>
            <a:rect l="l" t="t" r="r" b="b"/>
            <a:pathLst>
              <a:path w="2371725" h="3994282" extrusionOk="0">
                <a:moveTo>
                  <a:pt x="0" y="0"/>
                </a:moveTo>
                <a:lnTo>
                  <a:pt x="1383506" y="0"/>
                </a:lnTo>
                <a:lnTo>
                  <a:pt x="1383506" y="0"/>
                </a:lnTo>
                <a:lnTo>
                  <a:pt x="1976438" y="0"/>
                </a:lnTo>
                <a:lnTo>
                  <a:pt x="2371725" y="0"/>
                </a:lnTo>
                <a:lnTo>
                  <a:pt x="2371725" y="2093421"/>
                </a:lnTo>
                <a:lnTo>
                  <a:pt x="2371725" y="2093421"/>
                </a:lnTo>
                <a:lnTo>
                  <a:pt x="2371725" y="2990601"/>
                </a:lnTo>
                <a:lnTo>
                  <a:pt x="2371725" y="3588721"/>
                </a:lnTo>
                <a:lnTo>
                  <a:pt x="2154239" y="3588721"/>
                </a:lnTo>
                <a:cubicBezTo>
                  <a:pt x="2154428" y="3723908"/>
                  <a:pt x="2154618" y="3859095"/>
                  <a:pt x="2154807" y="3994282"/>
                </a:cubicBezTo>
                <a:lnTo>
                  <a:pt x="1899973" y="3588721"/>
                </a:lnTo>
                <a:lnTo>
                  <a:pt x="0" y="3588721"/>
                </a:lnTo>
                <a:lnTo>
                  <a:pt x="0" y="2990601"/>
                </a:lnTo>
                <a:lnTo>
                  <a:pt x="0" y="2093421"/>
                </a:lnTo>
                <a:lnTo>
                  <a:pt x="0" y="2093421"/>
                </a:lnTo>
                <a:lnTo>
                  <a:pt x="0" y="0"/>
                </a:lnTo>
                <a:close/>
              </a:path>
            </a:pathLst>
          </a:custGeom>
          <a:noFill/>
          <a:ln w="381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55"/>
          <p:cNvSpPr txBox="1">
            <a:spLocks noGrp="1"/>
          </p:cNvSpPr>
          <p:nvPr>
            <p:ph type="body" idx="9"/>
          </p:nvPr>
        </p:nvSpPr>
        <p:spPr>
          <a:xfrm>
            <a:off x="9850722" y="749791"/>
            <a:ext cx="1833278" cy="26477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  <a:defRPr sz="11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7" name="Google Shape;257;p55"/>
          <p:cNvSpPr txBox="1">
            <a:spLocks noGrp="1"/>
          </p:cNvSpPr>
          <p:nvPr>
            <p:ph type="body" idx="13"/>
          </p:nvPr>
        </p:nvSpPr>
        <p:spPr>
          <a:xfrm>
            <a:off x="9572624" y="4833613"/>
            <a:ext cx="2371725" cy="336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  <a:defRPr sz="1100" b="1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8" name="Google Shape;258;p55"/>
          <p:cNvSpPr txBox="1">
            <a:spLocks noGrp="1"/>
          </p:cNvSpPr>
          <p:nvPr>
            <p:ph type="body" idx="14"/>
          </p:nvPr>
        </p:nvSpPr>
        <p:spPr>
          <a:xfrm>
            <a:off x="9572624" y="5169636"/>
            <a:ext cx="2371725" cy="336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  <a:defRPr sz="1100" b="0" i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9" name="Google Shape;259;p55"/>
          <p:cNvSpPr txBox="1">
            <a:spLocks noGrp="1"/>
          </p:cNvSpPr>
          <p:nvPr>
            <p:ph type="body" idx="15"/>
          </p:nvPr>
        </p:nvSpPr>
        <p:spPr>
          <a:xfrm>
            <a:off x="653943" y="1754080"/>
            <a:ext cx="2645368" cy="319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None/>
              <a:defRPr sz="8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700"/>
              <a:buNone/>
              <a:defRPr sz="7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6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420"/>
              <a:buNone/>
              <a:defRPr sz="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0" name="Google Shape;260;p55"/>
          <p:cNvSpPr txBox="1">
            <a:spLocks noGrp="1"/>
          </p:cNvSpPr>
          <p:nvPr>
            <p:ph type="body" idx="16"/>
          </p:nvPr>
        </p:nvSpPr>
        <p:spPr>
          <a:xfrm>
            <a:off x="653943" y="2471927"/>
            <a:ext cx="2645368" cy="307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None/>
              <a:defRPr sz="8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700"/>
              <a:buNone/>
              <a:defRPr sz="7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6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420"/>
              <a:buNone/>
              <a:defRPr sz="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1" name="Google Shape;261;p55"/>
          <p:cNvSpPr txBox="1">
            <a:spLocks noGrp="1"/>
          </p:cNvSpPr>
          <p:nvPr>
            <p:ph type="body" idx="17"/>
          </p:nvPr>
        </p:nvSpPr>
        <p:spPr>
          <a:xfrm>
            <a:off x="669496" y="3222983"/>
            <a:ext cx="2629815" cy="301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None/>
              <a:defRPr sz="8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700"/>
              <a:buNone/>
              <a:defRPr sz="7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6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420"/>
              <a:buNone/>
              <a:defRPr sz="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2" name="Google Shape;262;p55"/>
          <p:cNvSpPr txBox="1"/>
          <p:nvPr/>
        </p:nvSpPr>
        <p:spPr>
          <a:xfrm>
            <a:off x="653943" y="1500906"/>
            <a:ext cx="54694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Client</a:t>
            </a:r>
            <a:endParaRPr/>
          </a:p>
        </p:txBody>
      </p:sp>
      <p:sp>
        <p:nvSpPr>
          <p:cNvPr id="263" name="Google Shape;263;p55"/>
          <p:cNvSpPr txBox="1"/>
          <p:nvPr/>
        </p:nvSpPr>
        <p:spPr>
          <a:xfrm>
            <a:off x="653943" y="2224968"/>
            <a:ext cx="591829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Sector</a:t>
            </a:r>
            <a:endParaRPr/>
          </a:p>
        </p:txBody>
      </p:sp>
      <p:sp>
        <p:nvSpPr>
          <p:cNvPr id="264" name="Google Shape;264;p55"/>
          <p:cNvSpPr txBox="1"/>
          <p:nvPr/>
        </p:nvSpPr>
        <p:spPr>
          <a:xfrm>
            <a:off x="640248" y="2964023"/>
            <a:ext cx="1140056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Type of service</a:t>
            </a:r>
            <a:endParaRPr/>
          </a:p>
        </p:txBody>
      </p:sp>
      <p:sp>
        <p:nvSpPr>
          <p:cNvPr id="265" name="Google Shape;265;p55"/>
          <p:cNvSpPr txBox="1"/>
          <p:nvPr/>
        </p:nvSpPr>
        <p:spPr>
          <a:xfrm>
            <a:off x="653943" y="3681551"/>
            <a:ext cx="915635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/>
          </a:p>
        </p:txBody>
      </p:sp>
      <p:sp>
        <p:nvSpPr>
          <p:cNvPr id="266" name="Google Shape;266;p55"/>
          <p:cNvSpPr txBox="1">
            <a:spLocks noGrp="1"/>
          </p:cNvSpPr>
          <p:nvPr>
            <p:ph type="body" idx="18"/>
          </p:nvPr>
        </p:nvSpPr>
        <p:spPr>
          <a:xfrm>
            <a:off x="669496" y="3904760"/>
            <a:ext cx="2629815" cy="618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  <a:defRPr sz="110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None/>
              <a:defRPr sz="8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700"/>
              <a:buNone/>
              <a:defRPr sz="7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600"/>
              <a:buNone/>
              <a:defRPr sz="6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420"/>
              <a:buNone/>
              <a:defRPr sz="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7" name="Google Shape;267;p55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ient win">
  <p:cSld name="Client win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56"/>
          <p:cNvSpPr/>
          <p:nvPr/>
        </p:nvSpPr>
        <p:spPr>
          <a:xfrm>
            <a:off x="8255000" y="0"/>
            <a:ext cx="3937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56"/>
          <p:cNvSpPr txBox="1">
            <a:spLocks noGrp="1"/>
          </p:cNvSpPr>
          <p:nvPr>
            <p:ph type="title"/>
          </p:nvPr>
        </p:nvSpPr>
        <p:spPr>
          <a:xfrm>
            <a:off x="2187615" y="405446"/>
            <a:ext cx="5783568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56"/>
          <p:cNvSpPr>
            <a:spLocks noGrp="1"/>
          </p:cNvSpPr>
          <p:nvPr>
            <p:ph type="pic" idx="2"/>
          </p:nvPr>
        </p:nvSpPr>
        <p:spPr>
          <a:xfrm>
            <a:off x="782744" y="393167"/>
            <a:ext cx="1120107" cy="935040"/>
          </a:xfrm>
          <a:prstGeom prst="rect">
            <a:avLst/>
          </a:prstGeom>
          <a:noFill/>
          <a:ln>
            <a:noFill/>
          </a:ln>
        </p:spPr>
      </p:sp>
      <p:sp>
        <p:nvSpPr>
          <p:cNvPr id="272" name="Google Shape;272;p56"/>
          <p:cNvSpPr txBox="1">
            <a:spLocks noGrp="1"/>
          </p:cNvSpPr>
          <p:nvPr>
            <p:ph type="body" idx="1"/>
          </p:nvPr>
        </p:nvSpPr>
        <p:spPr>
          <a:xfrm>
            <a:off x="782638" y="3741738"/>
            <a:ext cx="7110411" cy="908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3" name="Google Shape;273;p56"/>
          <p:cNvSpPr txBox="1">
            <a:spLocks noGrp="1"/>
          </p:cNvSpPr>
          <p:nvPr>
            <p:ph type="body" idx="3"/>
          </p:nvPr>
        </p:nvSpPr>
        <p:spPr>
          <a:xfrm>
            <a:off x="782638" y="3321050"/>
            <a:ext cx="7110411" cy="42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4" name="Google Shape;274;p56"/>
          <p:cNvSpPr txBox="1">
            <a:spLocks noGrp="1"/>
          </p:cNvSpPr>
          <p:nvPr>
            <p:ph type="body" idx="4"/>
          </p:nvPr>
        </p:nvSpPr>
        <p:spPr>
          <a:xfrm>
            <a:off x="782638" y="2221051"/>
            <a:ext cx="7110411" cy="85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5" name="Google Shape;275;p56"/>
          <p:cNvSpPr txBox="1">
            <a:spLocks noGrp="1"/>
          </p:cNvSpPr>
          <p:nvPr>
            <p:ph type="body" idx="5"/>
          </p:nvPr>
        </p:nvSpPr>
        <p:spPr>
          <a:xfrm>
            <a:off x="782638" y="1800363"/>
            <a:ext cx="7110411" cy="42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6" name="Google Shape;276;p56"/>
          <p:cNvSpPr txBox="1">
            <a:spLocks noGrp="1"/>
          </p:cNvSpPr>
          <p:nvPr>
            <p:ph type="body" idx="6"/>
          </p:nvPr>
        </p:nvSpPr>
        <p:spPr>
          <a:xfrm>
            <a:off x="782638" y="5272364"/>
            <a:ext cx="7110411" cy="1098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7" name="Google Shape;277;p56"/>
          <p:cNvSpPr txBox="1">
            <a:spLocks noGrp="1"/>
          </p:cNvSpPr>
          <p:nvPr>
            <p:ph type="body" idx="7"/>
          </p:nvPr>
        </p:nvSpPr>
        <p:spPr>
          <a:xfrm>
            <a:off x="8716963" y="1517464"/>
            <a:ext cx="3113087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8" name="Google Shape;278;p56"/>
          <p:cNvSpPr txBox="1">
            <a:spLocks noGrp="1"/>
          </p:cNvSpPr>
          <p:nvPr>
            <p:ph type="body" idx="8"/>
          </p:nvPr>
        </p:nvSpPr>
        <p:spPr>
          <a:xfrm>
            <a:off x="8716963" y="2571012"/>
            <a:ext cx="3113087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9" name="Google Shape;279;p56"/>
          <p:cNvSpPr txBox="1">
            <a:spLocks noGrp="1"/>
          </p:cNvSpPr>
          <p:nvPr>
            <p:ph type="body" idx="9"/>
          </p:nvPr>
        </p:nvSpPr>
        <p:spPr>
          <a:xfrm>
            <a:off x="8716963" y="3584803"/>
            <a:ext cx="3113087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0" name="Google Shape;280;p56"/>
          <p:cNvSpPr txBox="1">
            <a:spLocks noGrp="1"/>
          </p:cNvSpPr>
          <p:nvPr>
            <p:ph type="body" idx="13"/>
          </p:nvPr>
        </p:nvSpPr>
        <p:spPr>
          <a:xfrm>
            <a:off x="8716963" y="4638351"/>
            <a:ext cx="3113087" cy="361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1" name="Google Shape;281;p56"/>
          <p:cNvSpPr txBox="1">
            <a:spLocks noGrp="1"/>
          </p:cNvSpPr>
          <p:nvPr>
            <p:ph type="body" idx="14"/>
          </p:nvPr>
        </p:nvSpPr>
        <p:spPr>
          <a:xfrm>
            <a:off x="782638" y="4832350"/>
            <a:ext cx="7110411" cy="420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2" name="Google Shape;282;p56"/>
          <p:cNvSpPr txBox="1"/>
          <p:nvPr/>
        </p:nvSpPr>
        <p:spPr>
          <a:xfrm>
            <a:off x="8716963" y="1238669"/>
            <a:ext cx="505267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Client</a:t>
            </a:r>
            <a:endParaRPr sz="1000" b="1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56"/>
          <p:cNvSpPr txBox="1"/>
          <p:nvPr/>
        </p:nvSpPr>
        <p:spPr>
          <a:xfrm>
            <a:off x="8716963" y="2315115"/>
            <a:ext cx="944489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Project</a:t>
            </a:r>
            <a:r>
              <a:rPr lang="en-US" sz="10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 name</a:t>
            </a:r>
            <a:endParaRPr/>
          </a:p>
        </p:txBody>
      </p:sp>
      <p:sp>
        <p:nvSpPr>
          <p:cNvPr id="284" name="Google Shape;284;p56"/>
          <p:cNvSpPr txBox="1"/>
          <p:nvPr/>
        </p:nvSpPr>
        <p:spPr>
          <a:xfrm>
            <a:off x="8716963" y="3310538"/>
            <a:ext cx="736099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Team size</a:t>
            </a:r>
            <a:endParaRPr sz="1000" b="1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56"/>
          <p:cNvSpPr txBox="1"/>
          <p:nvPr/>
        </p:nvSpPr>
        <p:spPr>
          <a:xfrm>
            <a:off x="8716963" y="4398559"/>
            <a:ext cx="1114408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Our service lines</a:t>
            </a:r>
            <a:endParaRPr sz="1000" b="1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56"/>
          <p:cNvSpPr txBox="1">
            <a:spLocks noGrp="1"/>
          </p:cNvSpPr>
          <p:nvPr>
            <p:ph type="body" idx="15"/>
          </p:nvPr>
        </p:nvSpPr>
        <p:spPr>
          <a:xfrm>
            <a:off x="2187014" y="967008"/>
            <a:ext cx="5783823" cy="397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7" name="Google Shape;287;p56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rvice lines">
  <p:cSld name="Service lines">
    <p:bg>
      <p:bgPr>
        <a:solidFill>
          <a:schemeClr val="lt1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7"/>
          <p:cNvSpPr txBox="1">
            <a:spLocks noGrp="1"/>
          </p:cNvSpPr>
          <p:nvPr>
            <p:ph type="title"/>
          </p:nvPr>
        </p:nvSpPr>
        <p:spPr>
          <a:xfrm>
            <a:off x="838200" y="405446"/>
            <a:ext cx="10544503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57"/>
          <p:cNvSpPr>
            <a:spLocks noGrp="1"/>
          </p:cNvSpPr>
          <p:nvPr>
            <p:ph type="pic" idx="2"/>
          </p:nvPr>
        </p:nvSpPr>
        <p:spPr>
          <a:xfrm>
            <a:off x="5208814" y="4196442"/>
            <a:ext cx="6983185" cy="2353445"/>
          </a:xfrm>
          <a:prstGeom prst="rect">
            <a:avLst/>
          </a:prstGeom>
          <a:noFill/>
          <a:ln>
            <a:noFill/>
          </a:ln>
        </p:spPr>
      </p:sp>
      <p:sp>
        <p:nvSpPr>
          <p:cNvPr id="291" name="Google Shape;291;p57"/>
          <p:cNvSpPr>
            <a:spLocks noGrp="1"/>
          </p:cNvSpPr>
          <p:nvPr>
            <p:ph type="pic" idx="3"/>
          </p:nvPr>
        </p:nvSpPr>
        <p:spPr>
          <a:xfrm>
            <a:off x="10058399" y="3543299"/>
            <a:ext cx="1761067" cy="506187"/>
          </a:xfrm>
          <a:prstGeom prst="rect">
            <a:avLst/>
          </a:prstGeom>
          <a:noFill/>
          <a:ln>
            <a:noFill/>
          </a:ln>
        </p:spPr>
      </p:sp>
      <p:sp>
        <p:nvSpPr>
          <p:cNvPr id="292" name="Google Shape;292;p57"/>
          <p:cNvSpPr>
            <a:spLocks noGrp="1"/>
          </p:cNvSpPr>
          <p:nvPr>
            <p:ph type="dgm" idx="4"/>
          </p:nvPr>
        </p:nvSpPr>
        <p:spPr>
          <a:xfrm>
            <a:off x="838200" y="1132945"/>
            <a:ext cx="3972424" cy="5416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95A6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4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93" name="Google Shape;293;p57"/>
          <p:cNvSpPr txBox="1">
            <a:spLocks noGrp="1"/>
          </p:cNvSpPr>
          <p:nvPr>
            <p:ph type="body" idx="1"/>
          </p:nvPr>
        </p:nvSpPr>
        <p:spPr>
          <a:xfrm>
            <a:off x="5208814" y="1133475"/>
            <a:ext cx="6610124" cy="2295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4" name="Google Shape;294;p57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harts">
  <p:cSld name="Three Charts">
    <p:bg>
      <p:bgPr>
        <a:solidFill>
          <a:schemeClr val="lt1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3"/>
          <p:cNvSpPr txBox="1">
            <a:spLocks noGrp="1"/>
          </p:cNvSpPr>
          <p:nvPr>
            <p:ph type="title"/>
          </p:nvPr>
        </p:nvSpPr>
        <p:spPr>
          <a:xfrm>
            <a:off x="838200" y="405446"/>
            <a:ext cx="10515600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3"/>
          <p:cNvSpPr txBox="1">
            <a:spLocks noGrp="1"/>
          </p:cNvSpPr>
          <p:nvPr>
            <p:ph type="body" idx="1"/>
          </p:nvPr>
        </p:nvSpPr>
        <p:spPr>
          <a:xfrm>
            <a:off x="838200" y="3023484"/>
            <a:ext cx="3286539" cy="286048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 i="0">
                <a:solidFill>
                  <a:srgbClr val="15000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50002"/>
              </a:buClr>
              <a:buSzPts val="2000"/>
              <a:buNone/>
              <a:defRPr sz="2000" b="1" i="0">
                <a:solidFill>
                  <a:srgbClr val="15000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3"/>
          <p:cNvSpPr txBox="1">
            <a:spLocks noGrp="1"/>
          </p:cNvSpPr>
          <p:nvPr>
            <p:ph type="body" idx="2"/>
          </p:nvPr>
        </p:nvSpPr>
        <p:spPr>
          <a:xfrm>
            <a:off x="8044071" y="3023484"/>
            <a:ext cx="3286538" cy="286048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 i="0">
                <a:solidFill>
                  <a:srgbClr val="15000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50002"/>
              </a:buClr>
              <a:buSzPts val="2000"/>
              <a:buNone/>
              <a:defRPr sz="2000" b="1" i="0">
                <a:solidFill>
                  <a:srgbClr val="15000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3"/>
          <p:cNvSpPr txBox="1">
            <a:spLocks noGrp="1"/>
          </p:cNvSpPr>
          <p:nvPr>
            <p:ph type="body" idx="3"/>
          </p:nvPr>
        </p:nvSpPr>
        <p:spPr>
          <a:xfrm>
            <a:off x="4441136" y="3023484"/>
            <a:ext cx="3286538" cy="286048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 i="0">
                <a:solidFill>
                  <a:srgbClr val="15000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50002"/>
              </a:buClr>
              <a:buSzPts val="2000"/>
              <a:buNone/>
              <a:defRPr sz="2000" b="1" i="0">
                <a:solidFill>
                  <a:srgbClr val="15000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33"/>
          <p:cNvSpPr txBox="1">
            <a:spLocks noGrp="1"/>
          </p:cNvSpPr>
          <p:nvPr>
            <p:ph type="body" idx="4"/>
          </p:nvPr>
        </p:nvSpPr>
        <p:spPr>
          <a:xfrm>
            <a:off x="838404" y="1278650"/>
            <a:ext cx="6889270" cy="1476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Char char="−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▪"/>
              <a:defRPr sz="1400"/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▪"/>
              <a:defRPr sz="1200"/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40"/>
              <a:buChar char="▪"/>
              <a:defRPr sz="12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33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sktop screen">
  <p:cSld name="Desktop screen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6" name="Google Shape;86;p34"/>
          <p:cNvCxnSpPr/>
          <p:nvPr/>
        </p:nvCxnSpPr>
        <p:spPr>
          <a:xfrm rot="-5400000">
            <a:off x="-419918" y="1360527"/>
            <a:ext cx="9167400" cy="4732800"/>
          </a:xfrm>
          <a:prstGeom prst="bentConnector3">
            <a:avLst>
              <a:gd name="adj1" fmla="val 83586"/>
            </a:avLst>
          </a:prstGeom>
          <a:noFill/>
          <a:ln w="571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7" name="Google Shape;87;p34" descr="Shap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45782" y="1331089"/>
            <a:ext cx="6433661" cy="499408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34"/>
          <p:cNvSpPr txBox="1">
            <a:spLocks noGrp="1"/>
          </p:cNvSpPr>
          <p:nvPr>
            <p:ph type="title"/>
          </p:nvPr>
        </p:nvSpPr>
        <p:spPr>
          <a:xfrm>
            <a:off x="7028598" y="1143786"/>
            <a:ext cx="4553802" cy="1122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4"/>
          <p:cNvSpPr txBox="1">
            <a:spLocks noGrp="1"/>
          </p:cNvSpPr>
          <p:nvPr>
            <p:ph type="body" idx="1"/>
          </p:nvPr>
        </p:nvSpPr>
        <p:spPr>
          <a:xfrm>
            <a:off x="7028598" y="2454935"/>
            <a:ext cx="4553802" cy="3373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>
                <a:solidFill>
                  <a:schemeClr val="dk2"/>
                </a:solidFill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Char char="−"/>
              <a:defRPr sz="1600">
                <a:solidFill>
                  <a:schemeClr val="dk2"/>
                </a:solidFill>
              </a:defRPr>
            </a:lvl2pPr>
            <a:lvl3pPr marL="1371600" lvl="2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▪"/>
              <a:defRPr sz="1400">
                <a:solidFill>
                  <a:schemeClr val="dk2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Char char="▪"/>
              <a:defRPr sz="1200">
                <a:solidFill>
                  <a:schemeClr val="dk2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840"/>
              <a:buChar char="▪"/>
              <a:defRPr sz="12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34"/>
          <p:cNvSpPr>
            <a:spLocks noGrp="1"/>
          </p:cNvSpPr>
          <p:nvPr>
            <p:ph type="pic" idx="2"/>
          </p:nvPr>
        </p:nvSpPr>
        <p:spPr>
          <a:xfrm>
            <a:off x="847222" y="1632287"/>
            <a:ext cx="5314572" cy="3002082"/>
          </a:xfrm>
          <a:prstGeom prst="rect">
            <a:avLst/>
          </a:prstGeom>
          <a:solidFill>
            <a:srgbClr val="E5ECEC"/>
          </a:solidFill>
          <a:ln>
            <a:noFill/>
          </a:ln>
        </p:spPr>
      </p:sp>
      <p:sp>
        <p:nvSpPr>
          <p:cNvPr id="91" name="Google Shape;91;p34"/>
          <p:cNvSpPr/>
          <p:nvPr/>
        </p:nvSpPr>
        <p:spPr>
          <a:xfrm>
            <a:off x="618443" y="324318"/>
            <a:ext cx="239066" cy="229474"/>
          </a:xfrm>
          <a:prstGeom prst="rect">
            <a:avLst/>
          </a:prstGeom>
          <a:solidFill>
            <a:srgbClr val="9E71AC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4"/>
          <p:cNvSpPr/>
          <p:nvPr/>
        </p:nvSpPr>
        <p:spPr>
          <a:xfrm>
            <a:off x="5717935" y="5845673"/>
            <a:ext cx="352591" cy="352591"/>
          </a:xfrm>
          <a:prstGeom prst="rect">
            <a:avLst/>
          </a:prstGeom>
          <a:solidFill>
            <a:srgbClr val="E47E8D">
              <a:alpha val="8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4"/>
          <p:cNvSpPr/>
          <p:nvPr/>
        </p:nvSpPr>
        <p:spPr>
          <a:xfrm>
            <a:off x="5498862" y="6021425"/>
            <a:ext cx="425311" cy="425311"/>
          </a:xfrm>
          <a:prstGeom prst="rect">
            <a:avLst/>
          </a:prstGeom>
          <a:solidFill>
            <a:srgbClr val="9E71AC">
              <a:alpha val="77647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4"/>
          <p:cNvSpPr/>
          <p:nvPr/>
        </p:nvSpPr>
        <p:spPr>
          <a:xfrm>
            <a:off x="735940" y="192755"/>
            <a:ext cx="239066" cy="229474"/>
          </a:xfrm>
          <a:prstGeom prst="rect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ide content">
  <p:cSld name="Two side content"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5"/>
          <p:cNvSpPr txBox="1">
            <a:spLocks noGrp="1"/>
          </p:cNvSpPr>
          <p:nvPr>
            <p:ph type="title"/>
          </p:nvPr>
        </p:nvSpPr>
        <p:spPr>
          <a:xfrm>
            <a:off x="838200" y="405446"/>
            <a:ext cx="10927702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35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35"/>
          <p:cNvSpPr txBox="1">
            <a:spLocks noGrp="1"/>
          </p:cNvSpPr>
          <p:nvPr>
            <p:ph type="body" idx="1"/>
          </p:nvPr>
        </p:nvSpPr>
        <p:spPr>
          <a:xfrm>
            <a:off x="4572000" y="1290733"/>
            <a:ext cx="7194550" cy="4878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35"/>
          <p:cNvSpPr txBox="1">
            <a:spLocks noGrp="1"/>
          </p:cNvSpPr>
          <p:nvPr>
            <p:ph type="body" idx="2"/>
          </p:nvPr>
        </p:nvSpPr>
        <p:spPr>
          <a:xfrm>
            <a:off x="838404" y="1884792"/>
            <a:ext cx="3425483" cy="42846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▪"/>
              <a:defRPr sz="1600">
                <a:solidFill>
                  <a:schemeClr val="dk2"/>
                </a:solidFill>
              </a:defRPr>
            </a:lvl1pPr>
            <a:lvl2pPr marL="914400" lvl="1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Char char="−"/>
              <a:defRPr sz="1400">
                <a:solidFill>
                  <a:schemeClr val="dk2"/>
                </a:solidFill>
              </a:defRPr>
            </a:lvl2pPr>
            <a:lvl3pPr marL="1371600" lvl="2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00"/>
              <a:buChar char="▪"/>
              <a:defRPr sz="1200">
                <a:solidFill>
                  <a:schemeClr val="dk2"/>
                </a:solidFill>
              </a:defRPr>
            </a:lvl3pPr>
            <a:lvl4pPr marL="1828800" lvl="3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00"/>
              <a:buChar char="▪"/>
              <a:defRPr sz="1100">
                <a:solidFill>
                  <a:schemeClr val="dk2"/>
                </a:solidFill>
              </a:defRPr>
            </a:lvl4pPr>
            <a:lvl5pPr marL="2286000" lvl="4" indent="-27749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770"/>
              <a:buChar char="▪"/>
              <a:defRPr sz="1100">
                <a:solidFill>
                  <a:schemeClr val="dk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35"/>
          <p:cNvSpPr txBox="1">
            <a:spLocks noGrp="1"/>
          </p:cNvSpPr>
          <p:nvPr>
            <p:ph type="body" idx="3"/>
          </p:nvPr>
        </p:nvSpPr>
        <p:spPr>
          <a:xfrm>
            <a:off x="838200" y="1290733"/>
            <a:ext cx="3425241" cy="485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pty content">
  <p:cSld name="Empty content"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6"/>
          <p:cNvSpPr txBox="1">
            <a:spLocks noGrp="1"/>
          </p:cNvSpPr>
          <p:nvPr>
            <p:ph type="title"/>
          </p:nvPr>
        </p:nvSpPr>
        <p:spPr>
          <a:xfrm>
            <a:off x="838199" y="405446"/>
            <a:ext cx="10293015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6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locks">
  <p:cSld name="Four blocks">
    <p:bg>
      <p:bgPr>
        <a:solidFill>
          <a:schemeClr val="lt1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7"/>
          <p:cNvSpPr txBox="1">
            <a:spLocks noGrp="1"/>
          </p:cNvSpPr>
          <p:nvPr>
            <p:ph type="body" idx="1"/>
          </p:nvPr>
        </p:nvSpPr>
        <p:spPr>
          <a:xfrm>
            <a:off x="6216413" y="3907922"/>
            <a:ext cx="5142292" cy="22819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37"/>
          <p:cNvSpPr txBox="1">
            <a:spLocks noGrp="1"/>
          </p:cNvSpPr>
          <p:nvPr>
            <p:ph type="body" idx="2"/>
          </p:nvPr>
        </p:nvSpPr>
        <p:spPr>
          <a:xfrm>
            <a:off x="833437" y="3897983"/>
            <a:ext cx="5142292" cy="228196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37"/>
          <p:cNvSpPr txBox="1">
            <a:spLocks noGrp="1"/>
          </p:cNvSpPr>
          <p:nvPr>
            <p:ph type="body" idx="3"/>
          </p:nvPr>
        </p:nvSpPr>
        <p:spPr>
          <a:xfrm>
            <a:off x="833437" y="1365498"/>
            <a:ext cx="5142292" cy="228196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37"/>
          <p:cNvSpPr txBox="1">
            <a:spLocks noGrp="1"/>
          </p:cNvSpPr>
          <p:nvPr>
            <p:ph type="body" idx="4"/>
          </p:nvPr>
        </p:nvSpPr>
        <p:spPr>
          <a:xfrm>
            <a:off x="6216413" y="1365498"/>
            <a:ext cx="5142292" cy="2281960"/>
          </a:xfrm>
          <a:prstGeom prst="rect">
            <a:avLst/>
          </a:prstGeom>
          <a:solidFill>
            <a:srgbClr val="F2F2F2">
              <a:alpha val="4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37"/>
          <p:cNvSpPr txBox="1">
            <a:spLocks noGrp="1"/>
          </p:cNvSpPr>
          <p:nvPr>
            <p:ph type="body" idx="5"/>
          </p:nvPr>
        </p:nvSpPr>
        <p:spPr>
          <a:xfrm>
            <a:off x="6397029" y="1509607"/>
            <a:ext cx="4760844" cy="423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37"/>
          <p:cNvSpPr txBox="1">
            <a:spLocks noGrp="1"/>
          </p:cNvSpPr>
          <p:nvPr>
            <p:ph type="body" idx="6"/>
          </p:nvPr>
        </p:nvSpPr>
        <p:spPr>
          <a:xfrm>
            <a:off x="1034128" y="1509607"/>
            <a:ext cx="4731026" cy="423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37"/>
          <p:cNvSpPr txBox="1">
            <a:spLocks noGrp="1"/>
          </p:cNvSpPr>
          <p:nvPr>
            <p:ph type="body" idx="7"/>
          </p:nvPr>
        </p:nvSpPr>
        <p:spPr>
          <a:xfrm>
            <a:off x="1034128" y="1962468"/>
            <a:ext cx="4731026" cy="14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 sz="16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 sz="14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37"/>
          <p:cNvSpPr txBox="1">
            <a:spLocks noGrp="1"/>
          </p:cNvSpPr>
          <p:nvPr>
            <p:ph type="body" idx="8"/>
          </p:nvPr>
        </p:nvSpPr>
        <p:spPr>
          <a:xfrm>
            <a:off x="6411936" y="1962468"/>
            <a:ext cx="4731026" cy="14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 sz="16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 sz="14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37"/>
          <p:cNvSpPr txBox="1">
            <a:spLocks noGrp="1"/>
          </p:cNvSpPr>
          <p:nvPr>
            <p:ph type="title"/>
          </p:nvPr>
        </p:nvSpPr>
        <p:spPr>
          <a:xfrm>
            <a:off x="838200" y="405446"/>
            <a:ext cx="10515600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37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7"/>
          <p:cNvSpPr txBox="1">
            <a:spLocks noGrp="1"/>
          </p:cNvSpPr>
          <p:nvPr>
            <p:ph type="body" idx="9"/>
          </p:nvPr>
        </p:nvSpPr>
        <p:spPr>
          <a:xfrm>
            <a:off x="6397029" y="4068814"/>
            <a:ext cx="4760844" cy="423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37"/>
          <p:cNvSpPr txBox="1">
            <a:spLocks noGrp="1"/>
          </p:cNvSpPr>
          <p:nvPr>
            <p:ph type="body" idx="13"/>
          </p:nvPr>
        </p:nvSpPr>
        <p:spPr>
          <a:xfrm>
            <a:off x="1034128" y="4068814"/>
            <a:ext cx="4731026" cy="4232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37"/>
          <p:cNvSpPr txBox="1">
            <a:spLocks noGrp="1"/>
          </p:cNvSpPr>
          <p:nvPr>
            <p:ph type="body" idx="14"/>
          </p:nvPr>
        </p:nvSpPr>
        <p:spPr>
          <a:xfrm>
            <a:off x="1034128" y="4521675"/>
            <a:ext cx="4731026" cy="14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 sz="16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 sz="14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37"/>
          <p:cNvSpPr txBox="1">
            <a:spLocks noGrp="1"/>
          </p:cNvSpPr>
          <p:nvPr>
            <p:ph type="body" idx="15"/>
          </p:nvPr>
        </p:nvSpPr>
        <p:spPr>
          <a:xfrm>
            <a:off x="6411936" y="4521675"/>
            <a:ext cx="4731026" cy="1466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Char char="▪"/>
              <a:defRPr sz="1600">
                <a:solidFill>
                  <a:schemeClr val="dk1"/>
                </a:solidFill>
              </a:defRPr>
            </a:lvl1pPr>
            <a:lvl2pPr marL="914400" lvl="1" indent="-3175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−"/>
              <a:defRPr sz="1400">
                <a:solidFill>
                  <a:schemeClr val="dk1"/>
                </a:solidFill>
              </a:defRPr>
            </a:lvl2pPr>
            <a:lvl3pPr marL="1371600" lvl="2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blocks">
  <p:cSld name="Six blocks">
    <p:bg>
      <p:bgPr>
        <a:solidFill>
          <a:schemeClr val="lt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8"/>
          <p:cNvSpPr txBox="1">
            <a:spLocks noGrp="1"/>
          </p:cNvSpPr>
          <p:nvPr>
            <p:ph type="body" idx="1"/>
          </p:nvPr>
        </p:nvSpPr>
        <p:spPr>
          <a:xfrm>
            <a:off x="8247998" y="1272345"/>
            <a:ext cx="3345513" cy="2369000"/>
          </a:xfrm>
          <a:prstGeom prst="rect">
            <a:avLst/>
          </a:prstGeom>
          <a:solidFill>
            <a:srgbClr val="E1D2E4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38"/>
          <p:cNvSpPr txBox="1">
            <a:spLocks noGrp="1"/>
          </p:cNvSpPr>
          <p:nvPr>
            <p:ph type="body" idx="2"/>
          </p:nvPr>
        </p:nvSpPr>
        <p:spPr>
          <a:xfrm>
            <a:off x="833437" y="1272345"/>
            <a:ext cx="3345513" cy="2369001"/>
          </a:xfrm>
          <a:prstGeom prst="rect">
            <a:avLst/>
          </a:prstGeom>
          <a:solidFill>
            <a:srgbClr val="E1D2E4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38"/>
          <p:cNvSpPr txBox="1">
            <a:spLocks noGrp="1"/>
          </p:cNvSpPr>
          <p:nvPr>
            <p:ph type="body" idx="3"/>
          </p:nvPr>
        </p:nvSpPr>
        <p:spPr>
          <a:xfrm>
            <a:off x="4540717" y="1272346"/>
            <a:ext cx="3345513" cy="2369000"/>
          </a:xfrm>
          <a:prstGeom prst="rect">
            <a:avLst/>
          </a:prstGeom>
          <a:solidFill>
            <a:srgbClr val="E1D2E4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38"/>
          <p:cNvSpPr txBox="1">
            <a:spLocks noGrp="1"/>
          </p:cNvSpPr>
          <p:nvPr>
            <p:ph type="body" idx="4"/>
          </p:nvPr>
        </p:nvSpPr>
        <p:spPr>
          <a:xfrm>
            <a:off x="1034128" y="1376001"/>
            <a:ext cx="2961403" cy="60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38"/>
          <p:cNvSpPr txBox="1">
            <a:spLocks noGrp="1"/>
          </p:cNvSpPr>
          <p:nvPr>
            <p:ph type="body" idx="5"/>
          </p:nvPr>
        </p:nvSpPr>
        <p:spPr>
          <a:xfrm>
            <a:off x="1034128" y="2071074"/>
            <a:ext cx="2970677" cy="123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 sz="12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sz="11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38"/>
          <p:cNvSpPr txBox="1">
            <a:spLocks noGrp="1"/>
          </p:cNvSpPr>
          <p:nvPr>
            <p:ph type="body" idx="6"/>
          </p:nvPr>
        </p:nvSpPr>
        <p:spPr>
          <a:xfrm>
            <a:off x="8247998" y="3959610"/>
            <a:ext cx="3345513" cy="2369000"/>
          </a:xfrm>
          <a:prstGeom prst="rect">
            <a:avLst/>
          </a:prstGeom>
          <a:solidFill>
            <a:srgbClr val="E1D2E4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38"/>
          <p:cNvSpPr txBox="1">
            <a:spLocks noGrp="1"/>
          </p:cNvSpPr>
          <p:nvPr>
            <p:ph type="body" idx="7"/>
          </p:nvPr>
        </p:nvSpPr>
        <p:spPr>
          <a:xfrm>
            <a:off x="4540717" y="3959611"/>
            <a:ext cx="3345513" cy="2369000"/>
          </a:xfrm>
          <a:prstGeom prst="rect">
            <a:avLst/>
          </a:prstGeom>
          <a:solidFill>
            <a:srgbClr val="E1D2E4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38"/>
          <p:cNvSpPr txBox="1">
            <a:spLocks noGrp="1"/>
          </p:cNvSpPr>
          <p:nvPr>
            <p:ph type="body" idx="8"/>
          </p:nvPr>
        </p:nvSpPr>
        <p:spPr>
          <a:xfrm>
            <a:off x="833437" y="3969549"/>
            <a:ext cx="3345513" cy="2369001"/>
          </a:xfrm>
          <a:prstGeom prst="rect">
            <a:avLst/>
          </a:prstGeom>
          <a:solidFill>
            <a:srgbClr val="E1D2E4">
              <a:alpha val="4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38"/>
          <p:cNvSpPr txBox="1">
            <a:spLocks noGrp="1"/>
          </p:cNvSpPr>
          <p:nvPr>
            <p:ph type="title"/>
          </p:nvPr>
        </p:nvSpPr>
        <p:spPr>
          <a:xfrm>
            <a:off x="838200" y="405446"/>
            <a:ext cx="10515600" cy="5386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8"/>
          <p:cNvSpPr txBox="1">
            <a:spLocks noGrp="1"/>
          </p:cNvSpPr>
          <p:nvPr>
            <p:ph type="body" idx="9"/>
          </p:nvPr>
        </p:nvSpPr>
        <p:spPr>
          <a:xfrm>
            <a:off x="4728135" y="1376001"/>
            <a:ext cx="2961403" cy="60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38"/>
          <p:cNvSpPr txBox="1">
            <a:spLocks noGrp="1"/>
          </p:cNvSpPr>
          <p:nvPr>
            <p:ph type="body" idx="13"/>
          </p:nvPr>
        </p:nvSpPr>
        <p:spPr>
          <a:xfrm>
            <a:off x="4728135" y="2071074"/>
            <a:ext cx="2970677" cy="123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 sz="12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sz="11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38"/>
          <p:cNvSpPr txBox="1">
            <a:spLocks noGrp="1"/>
          </p:cNvSpPr>
          <p:nvPr>
            <p:ph type="body" idx="14"/>
          </p:nvPr>
        </p:nvSpPr>
        <p:spPr>
          <a:xfrm>
            <a:off x="8469954" y="1376001"/>
            <a:ext cx="2961403" cy="60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38"/>
          <p:cNvSpPr txBox="1">
            <a:spLocks noGrp="1"/>
          </p:cNvSpPr>
          <p:nvPr>
            <p:ph type="body" idx="15"/>
          </p:nvPr>
        </p:nvSpPr>
        <p:spPr>
          <a:xfrm>
            <a:off x="8469954" y="2071074"/>
            <a:ext cx="2970677" cy="123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 sz="12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sz="11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3" name="Google Shape;133;p38"/>
          <p:cNvSpPr/>
          <p:nvPr/>
        </p:nvSpPr>
        <p:spPr>
          <a:xfrm>
            <a:off x="0" y="6719091"/>
            <a:ext cx="12192000" cy="152976"/>
          </a:xfrm>
          <a:prstGeom prst="rect">
            <a:avLst/>
          </a:prstGeom>
          <a:gradFill>
            <a:gsLst>
              <a:gs pos="0">
                <a:schemeClr val="accent2"/>
              </a:gs>
              <a:gs pos="70000">
                <a:schemeClr val="accent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38"/>
          <p:cNvSpPr txBox="1">
            <a:spLocks noGrp="1"/>
          </p:cNvSpPr>
          <p:nvPr>
            <p:ph type="body" idx="16"/>
          </p:nvPr>
        </p:nvSpPr>
        <p:spPr>
          <a:xfrm>
            <a:off x="1034128" y="4091985"/>
            <a:ext cx="2961403" cy="60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38"/>
          <p:cNvSpPr txBox="1">
            <a:spLocks noGrp="1"/>
          </p:cNvSpPr>
          <p:nvPr>
            <p:ph type="body" idx="17"/>
          </p:nvPr>
        </p:nvSpPr>
        <p:spPr>
          <a:xfrm>
            <a:off x="1034128" y="4787058"/>
            <a:ext cx="2970677" cy="123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 sz="12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sz="11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38"/>
          <p:cNvSpPr txBox="1">
            <a:spLocks noGrp="1"/>
          </p:cNvSpPr>
          <p:nvPr>
            <p:ph type="body" idx="18"/>
          </p:nvPr>
        </p:nvSpPr>
        <p:spPr>
          <a:xfrm>
            <a:off x="4728135" y="4091985"/>
            <a:ext cx="2961403" cy="60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38"/>
          <p:cNvSpPr txBox="1">
            <a:spLocks noGrp="1"/>
          </p:cNvSpPr>
          <p:nvPr>
            <p:ph type="body" idx="19"/>
          </p:nvPr>
        </p:nvSpPr>
        <p:spPr>
          <a:xfrm>
            <a:off x="4728135" y="4787058"/>
            <a:ext cx="2970677" cy="123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 sz="12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sz="11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38"/>
          <p:cNvSpPr txBox="1">
            <a:spLocks noGrp="1"/>
          </p:cNvSpPr>
          <p:nvPr>
            <p:ph type="body" idx="20"/>
          </p:nvPr>
        </p:nvSpPr>
        <p:spPr>
          <a:xfrm>
            <a:off x="8469954" y="4091985"/>
            <a:ext cx="2961403" cy="6013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 b="1">
                <a:solidFill>
                  <a:schemeClr val="dk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38"/>
          <p:cNvSpPr txBox="1">
            <a:spLocks noGrp="1"/>
          </p:cNvSpPr>
          <p:nvPr>
            <p:ph type="body" idx="21"/>
          </p:nvPr>
        </p:nvSpPr>
        <p:spPr>
          <a:xfrm>
            <a:off x="8469954" y="4787058"/>
            <a:ext cx="2970677" cy="1237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▪"/>
              <a:defRPr sz="1400">
                <a:solidFill>
                  <a:schemeClr val="dk1"/>
                </a:solidFill>
              </a:defRPr>
            </a:lvl1pPr>
            <a:lvl2pPr marL="914400" lvl="1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−"/>
              <a:defRPr sz="1200"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Char char="▪"/>
              <a:defRPr sz="1100">
                <a:solidFill>
                  <a:schemeClr val="dk1"/>
                </a:solidFill>
              </a:defRPr>
            </a:lvl3pPr>
            <a:lvl4pPr marL="1828800" lvl="3" indent="-30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▪"/>
              <a:defRPr sz="1200">
                <a:solidFill>
                  <a:schemeClr val="dk1"/>
                </a:solidFill>
              </a:defRPr>
            </a:lvl4pPr>
            <a:lvl5pPr marL="2286000" lvl="4" indent="-281939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40"/>
              <a:buChar char="▪"/>
              <a:defRPr sz="1200">
                <a:solidFill>
                  <a:schemeClr val="dk1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ont Cover 1">
  <p:cSld name="Front Cover 1"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0"/>
          <p:cNvSpPr/>
          <p:nvPr/>
        </p:nvSpPr>
        <p:spPr>
          <a:xfrm>
            <a:off x="0" y="0"/>
            <a:ext cx="12192000" cy="515248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40"/>
          <p:cNvSpPr txBox="1">
            <a:spLocks noGrp="1"/>
          </p:cNvSpPr>
          <p:nvPr>
            <p:ph type="subTitle" idx="1"/>
          </p:nvPr>
        </p:nvSpPr>
        <p:spPr>
          <a:xfrm>
            <a:off x="565735" y="6150142"/>
            <a:ext cx="4183062" cy="294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0" i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12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8" name="Google Shape;148;p40"/>
          <p:cNvSpPr txBox="1">
            <a:spLocks noGrp="1"/>
          </p:cNvSpPr>
          <p:nvPr>
            <p:ph type="ctrTitle"/>
          </p:nvPr>
        </p:nvSpPr>
        <p:spPr>
          <a:xfrm>
            <a:off x="2043449" y="1116237"/>
            <a:ext cx="5785248" cy="296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40"/>
          <p:cNvSpPr txBox="1">
            <a:spLocks noGrp="1"/>
          </p:cNvSpPr>
          <p:nvPr>
            <p:ph type="body" idx="2"/>
          </p:nvPr>
        </p:nvSpPr>
        <p:spPr>
          <a:xfrm>
            <a:off x="566151" y="5740595"/>
            <a:ext cx="4182646" cy="364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 b="1">
                <a:solidFill>
                  <a:schemeClr val="dk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−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marL="2286000" lvl="4" indent="-30861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60"/>
              <a:buChar char="▪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50" name="Google Shape;150;p40" descr="A picture containing text, red, sign, orang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582308" y="5243869"/>
            <a:ext cx="1357836" cy="135783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40"/>
          <p:cNvSpPr/>
          <p:nvPr/>
        </p:nvSpPr>
        <p:spPr>
          <a:xfrm>
            <a:off x="1637414" y="753020"/>
            <a:ext cx="7858346" cy="3939456"/>
          </a:xfrm>
          <a:prstGeom prst="rect">
            <a:avLst/>
          </a:prstGeom>
          <a:noFill/>
          <a:ln w="66675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81698" y="1234018"/>
            <a:ext cx="3847884" cy="3688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▪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−"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oto Sans Symbols"/>
              <a:buChar char="▪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F95A6"/>
              </a:buClr>
              <a:buSzPts val="120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81939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840"/>
              <a:buFont typeface="Noto Sans Symbols"/>
              <a:buChar char="▪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07383-5596-49DE-D29D-536FE7F71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Case study : Migrating on prem apps to Azure Cloud for Investment Bank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4241592-ABC6-4B68-CB5B-9974EEC30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8" y="1369562"/>
            <a:ext cx="10293016" cy="4627975"/>
          </a:xfr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6094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B97EE-90A5-D24B-8A8F-33805DEF9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statement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800A70-A300-D7B2-F913-314CB169BC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3696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0A16EF-B524-C2A9-8728-FFABBD6A16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89AD6-A55D-A9DA-B11C-A62BA118E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Problem statement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905D0D-0246-C45C-D913-4445B5F28C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9262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0CA3B5-4998-6F6A-64D2-B023A4AD8F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08972-1159-677B-49D4-B43342AC0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Onprem</a:t>
            </a:r>
            <a:r>
              <a:rPr lang="en-GB" dirty="0"/>
              <a:t> Architecture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AB29C0-E9DB-1C61-85A1-9AC3DE61D0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18E376-4B5C-57B6-6BBD-E1FED059C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428" y="1301498"/>
            <a:ext cx="8407252" cy="447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751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F7033E-AC9B-91D8-BB10-8469C975D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14646-1AD6-D593-E31D-29D4D4B1C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Target Architecture: Azure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561B48-9A90-5710-0FAC-CA2C70390D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29A049-8E7C-2882-A5BE-A1C0F8568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098" y="1017038"/>
            <a:ext cx="10735850" cy="508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912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7DCC6-9E40-C6B5-0382-7C8783246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7B9D4-A288-59A7-411A-613ECBEAC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 stack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A67C83-7FF7-EBBE-7CFD-C71B83CB29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602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0FA961-A591-14A0-F874-FE3ACEB305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7CC34-F7AA-D540-205C-405D68966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Challenges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186780-C4C8-99F0-AECE-A62593123D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4673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631245-6E93-6990-9F23-52F96520D5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830B-1E78-FC8F-5E42-16916772A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Some facts : Savings/commercial numbers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B20A1C-7227-65FA-F850-9EBBF80D7C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96356576"/>
      </p:ext>
    </p:extLst>
  </p:cSld>
  <p:clrMapOvr>
    <a:masterClrMapping/>
  </p:clrMapOvr>
</p:sld>
</file>

<file path=ppt/theme/theme1.xml><?xml version="1.0" encoding="utf-8"?>
<a:theme xmlns:a="http://schemas.openxmlformats.org/drawingml/2006/main" name="NTG">
  <a:themeElements>
    <a:clrScheme name="Custom 1">
      <a:dk1>
        <a:srgbClr val="28292B"/>
      </a:dk1>
      <a:lt1>
        <a:srgbClr val="FFFFFF"/>
      </a:lt1>
      <a:dk2>
        <a:srgbClr val="3C3E41"/>
      </a:dk2>
      <a:lt2>
        <a:srgbClr val="C9CCD4"/>
      </a:lt2>
      <a:accent1>
        <a:srgbClr val="D6001C"/>
      </a:accent1>
      <a:accent2>
        <a:srgbClr val="6A1F7A"/>
      </a:accent2>
      <a:accent3>
        <a:srgbClr val="EA0F6B"/>
      </a:accent3>
      <a:accent4>
        <a:srgbClr val="F4AD33"/>
      </a:accent4>
      <a:accent5>
        <a:srgbClr val="0094D5"/>
      </a:accent5>
      <a:accent6>
        <a:srgbClr val="C9CCD4"/>
      </a:accent6>
      <a:hlink>
        <a:srgbClr val="0094D5"/>
      </a:hlink>
      <a:folHlink>
        <a:srgbClr val="6F71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33</Words>
  <Application>Microsoft Office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Noto Sans Symbols</vt:lpstr>
      <vt:lpstr>Arial</vt:lpstr>
      <vt:lpstr>Calibri</vt:lpstr>
      <vt:lpstr>NTG</vt:lpstr>
      <vt:lpstr>Case study : Migrating on prem apps to Azure Cloud for Investment Bank</vt:lpstr>
      <vt:lpstr>Problem statement</vt:lpstr>
      <vt:lpstr>Problem statement</vt:lpstr>
      <vt:lpstr>Onprem Architecture</vt:lpstr>
      <vt:lpstr>Target Architecture: Azure</vt:lpstr>
      <vt:lpstr>Tech stack</vt:lpstr>
      <vt:lpstr>Challenges</vt:lpstr>
      <vt:lpstr>Some facts : Savings/commercial numbers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Clustering Algorithms in ML</dc:title>
  <dc:creator>Trang Dao Thi Thuy</dc:creator>
  <cp:lastModifiedBy>Appalanaidu Setti</cp:lastModifiedBy>
  <cp:revision>19</cp:revision>
  <dcterms:created xsi:type="dcterms:W3CDTF">2023-03-03T06:28:41Z</dcterms:created>
  <dcterms:modified xsi:type="dcterms:W3CDTF">2024-11-03T03:40:20Z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0x01010045E8092713309944A1F9603CB8ADE278</vt:lpwstr>
  </property>
  <property fmtid="{D5CDD505-2E9C-101B-9397-08002B2CF9AE}" pid="3" name="Order">
    <vt:r8>2154200</vt:r8>
  </property>
  <property fmtid="{D5CDD505-2E9C-101B-9397-08002B2CF9AE}" pid="4" name="ComplianceAssetId">
    <vt:lpwstr/>
  </property>
  <property fmtid="{D5CDD505-2E9C-101B-9397-08002B2CF9AE}" pid="5" name="MediaServiceImageTags">
    <vt:lpwstr/>
  </property>
</Properties>
</file>

<file path=docProps/thumbnail.jpeg>
</file>